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4.png"/><Relationship Id="rId4"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4.png"/><Relationship Id="rId4"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4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3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4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3.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3.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7.jpg"/><Relationship Id="rId10" Type="http://schemas.openxmlformats.org/officeDocument/2006/relationships/hyperlink" Target="https://members.openmainframeproject.org" TargetMode="External"/><Relationship Id="rId13" Type="http://schemas.openxmlformats.org/officeDocument/2006/relationships/image" Target="../media/image58.png"/><Relationship Id="rId12" Type="http://schemas.openxmlformats.org/officeDocument/2006/relationships/image" Target="../media/image5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49.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